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2" r:id="rId4"/>
    <p:sldId id="257" r:id="rId5"/>
    <p:sldId id="259" r:id="rId6"/>
    <p:sldId id="258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934D"/>
    <a:srgbClr val="00959C"/>
    <a:srgbClr val="3A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0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933074"/>
            <a:ext cx="9448800" cy="169542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 Интерьер комнаты      прихожей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Ракитянская</a:t>
            </a:r>
            <a:r>
              <a:rPr lang="ru-RU" dirty="0" smtClean="0"/>
              <a:t> Ольга </a:t>
            </a:r>
          </a:p>
          <a:p>
            <a:r>
              <a:rPr lang="ru-RU" smtClean="0"/>
              <a:t>2018г.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53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9494"/>
            <a:ext cx="1238450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Цели </a:t>
            </a:r>
            <a:r>
              <a:rPr lang="ru-RU" sz="3600" dirty="0" smtClean="0"/>
              <a:t>проекта</a:t>
            </a:r>
            <a:r>
              <a:rPr lang="ru-RU" sz="36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Создать интерьер комнаты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Попробовать себя в качестве дизайнера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dirty="0"/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Актуальность проекта: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Более точное представление </a:t>
            </a:r>
            <a:r>
              <a:rPr lang="ru-RU" sz="2800" dirty="0" smtClean="0"/>
              <a:t>о своём будущем </a:t>
            </a:r>
            <a:endParaRPr lang="ru-RU" sz="2800" dirty="0" smtClean="0"/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Возможность создать реальный проект, опираясь на мои визуализации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7861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736" y="1470225"/>
            <a:ext cx="11847095" cy="2965417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/>
              <a:t>Я использовала </a:t>
            </a:r>
            <a:r>
              <a:rPr lang="en-US" sz="4900" dirty="0" smtClean="0"/>
              <a:t>3D</a:t>
            </a:r>
            <a:r>
              <a:rPr lang="en-US" dirty="0" smtClean="0"/>
              <a:t>s</a:t>
            </a:r>
            <a:r>
              <a:rPr lang="en-US" sz="4900" dirty="0" smtClean="0"/>
              <a:t>AM</a:t>
            </a:r>
            <a:r>
              <a:rPr lang="en-US" dirty="0" smtClean="0"/>
              <a:t>ax</a:t>
            </a:r>
            <a:r>
              <a:rPr lang="ru-RU" dirty="0" smtClean="0"/>
              <a:t>, потому что…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dirty="0" smtClean="0"/>
              <a:t>-</a:t>
            </a:r>
            <a:r>
              <a:rPr lang="ru-RU" sz="3100" dirty="0" smtClean="0"/>
              <a:t>это профессиональная программа для 3</a:t>
            </a:r>
            <a:r>
              <a:rPr lang="en-US" sz="3100" dirty="0" smtClean="0"/>
              <a:t>D</a:t>
            </a:r>
            <a:r>
              <a:rPr lang="ru-RU" sz="3100" dirty="0" smtClean="0"/>
              <a:t>-моделирования, анимации и визуализации</a:t>
            </a:r>
            <a:br>
              <a:rPr lang="ru-RU" sz="31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3100" dirty="0" smtClean="0"/>
              <a:t>-данная программа предоставляет широкий спектр возможностей для реализации идей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41872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2807" r="9649" b="18830"/>
          <a:stretch/>
        </p:blipFill>
        <p:spPr>
          <a:xfrm>
            <a:off x="87215" y="96253"/>
            <a:ext cx="9874932" cy="66494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090484" y="1580148"/>
            <a:ext cx="2101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Ракурс№1</a:t>
            </a:r>
          </a:p>
          <a:p>
            <a:endParaRPr lang="ru-RU" sz="2800" dirty="0"/>
          </a:p>
          <a:p>
            <a:r>
              <a:rPr lang="ru-RU" sz="1400" dirty="0" smtClean="0"/>
              <a:t>Построение</a:t>
            </a:r>
          </a:p>
          <a:p>
            <a:r>
              <a:rPr lang="ru-RU" sz="1400" dirty="0" smtClean="0"/>
              <a:t>Общий вид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493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" b="4328"/>
          <a:stretch/>
        </p:blipFill>
        <p:spPr>
          <a:xfrm>
            <a:off x="104273" y="72190"/>
            <a:ext cx="9530207" cy="6729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832059" y="1443789"/>
            <a:ext cx="235994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Ракурс№2</a:t>
            </a:r>
          </a:p>
          <a:p>
            <a:endParaRPr lang="ru-RU" sz="3200" dirty="0"/>
          </a:p>
          <a:p>
            <a:r>
              <a:rPr lang="ru-RU" dirty="0" smtClean="0"/>
              <a:t>Вход-выход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0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/>
          <a:stretch/>
        </p:blipFill>
        <p:spPr>
          <a:xfrm>
            <a:off x="96252" y="96251"/>
            <a:ext cx="9657347" cy="6683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978189" y="1427747"/>
            <a:ext cx="20858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Ракурс№3</a:t>
            </a:r>
          </a:p>
          <a:p>
            <a:endParaRPr lang="ru-RU" sz="2800" dirty="0"/>
          </a:p>
          <a:p>
            <a:r>
              <a:rPr lang="ru-RU" sz="1400" dirty="0" smtClean="0"/>
              <a:t>Освещение</a:t>
            </a:r>
          </a:p>
          <a:p>
            <a:r>
              <a:rPr lang="ru-RU" sz="1400" dirty="0" smtClean="0"/>
              <a:t>Предметы роскоши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690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06" t="14289" b="20766"/>
          <a:stretch/>
        </p:blipFill>
        <p:spPr>
          <a:xfrm>
            <a:off x="4267201" y="168442"/>
            <a:ext cx="7283116" cy="6697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0218" y="850232"/>
            <a:ext cx="41969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00959C"/>
                </a:solidFill>
              </a:rPr>
              <a:t>Использованные </a:t>
            </a:r>
          </a:p>
          <a:p>
            <a:r>
              <a:rPr lang="ru-RU" sz="3600" dirty="0" smtClean="0">
                <a:solidFill>
                  <a:srgbClr val="00959C"/>
                </a:solidFill>
              </a:rPr>
              <a:t>текстуры</a:t>
            </a:r>
            <a:endParaRPr lang="ru-RU" sz="3600" dirty="0">
              <a:solidFill>
                <a:srgbClr val="0095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" r="9408" b="1118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17" y="1590540"/>
            <a:ext cx="11855114" cy="3591059"/>
          </a:xfrm>
        </p:spPr>
        <p:txBody>
          <a:bodyPr>
            <a:noAutofit/>
          </a:bodyPr>
          <a:lstStyle/>
          <a:p>
            <a:pPr algn="l"/>
            <a:r>
              <a:rPr lang="ru-RU" sz="6000" i="1" dirty="0" smtClean="0"/>
              <a:t>Благодарю за внимание!!!</a:t>
            </a:r>
            <a:endParaRPr lang="ru-RU" sz="6000" i="1" dirty="0"/>
          </a:p>
        </p:txBody>
      </p:sp>
    </p:spTree>
    <p:extLst>
      <p:ext uri="{BB962C8B-B14F-4D97-AF65-F5344CB8AC3E}">
        <p14:creationId xmlns:p14="http://schemas.microsoft.com/office/powerpoint/2010/main" val="98966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149</TotalTime>
  <Words>68</Words>
  <Application>Microsoft Office PowerPoint</Application>
  <PresentationFormat>Широкоэкранный</PresentationFormat>
  <Paragraphs>29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Century Gothic</vt:lpstr>
      <vt:lpstr>След самолета</vt:lpstr>
      <vt:lpstr>   Интерьер комнаты      прихожей</vt:lpstr>
      <vt:lpstr>Презентация PowerPoint</vt:lpstr>
      <vt:lpstr>Я использовала 3DsAMax, потому что…  -это профессиональная программа для 3D-моделирования, анимации и визуализации   -данная программа предоставляет широкий спектр возможностей для реализации идей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Интерьер комнаты      прихожей</dc:title>
  <dc:creator>Windows User</dc:creator>
  <cp:lastModifiedBy>Windows User</cp:lastModifiedBy>
  <cp:revision>13</cp:revision>
  <dcterms:created xsi:type="dcterms:W3CDTF">2018-03-21T15:22:01Z</dcterms:created>
  <dcterms:modified xsi:type="dcterms:W3CDTF">2018-03-24T08:03:00Z</dcterms:modified>
</cp:coreProperties>
</file>